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84" r:id="rId18"/>
    <p:sldId id="385" r:id="rId19"/>
    <p:sldId id="307" r:id="rId20"/>
    <p:sldId id="306" r:id="rId21"/>
    <p:sldId id="357" r:id="rId22"/>
    <p:sldId id="329" r:id="rId23"/>
    <p:sldId id="330" r:id="rId24"/>
    <p:sldId id="331" r:id="rId25"/>
    <p:sldId id="328" r:id="rId26"/>
    <p:sldId id="317" r:id="rId27"/>
    <p:sldId id="376" r:id="rId28"/>
    <p:sldId id="332" r:id="rId29"/>
    <p:sldId id="337" r:id="rId30"/>
    <p:sldId id="333" r:id="rId31"/>
    <p:sldId id="334" r:id="rId32"/>
    <p:sldId id="335" r:id="rId33"/>
    <p:sldId id="336" r:id="rId34"/>
    <p:sldId id="302" r:id="rId35"/>
    <p:sldId id="303" r:id="rId36"/>
    <p:sldId id="313" r:id="rId37"/>
    <p:sldId id="314" r:id="rId38"/>
    <p:sldId id="315" r:id="rId39"/>
    <p:sldId id="316" r:id="rId40"/>
    <p:sldId id="367" r:id="rId41"/>
    <p:sldId id="320" r:id="rId42"/>
    <p:sldId id="297" r:id="rId43"/>
    <p:sldId id="294" r:id="rId44"/>
    <p:sldId id="295" r:id="rId45"/>
    <p:sldId id="296" r:id="rId46"/>
    <p:sldId id="358" r:id="rId47"/>
    <p:sldId id="359" r:id="rId48"/>
    <p:sldId id="386" r:id="rId49"/>
    <p:sldId id="340" r:id="rId50"/>
    <p:sldId id="378" r:id="rId51"/>
    <p:sldId id="262" r:id="rId52"/>
    <p:sldId id="322" r:id="rId53"/>
    <p:sldId id="323" r:id="rId54"/>
    <p:sldId id="324" r:id="rId55"/>
    <p:sldId id="270" r:id="rId56"/>
    <p:sldId id="273" r:id="rId57"/>
    <p:sldId id="360" r:id="rId58"/>
    <p:sldId id="272" r:id="rId59"/>
    <p:sldId id="309" r:id="rId60"/>
    <p:sldId id="265" r:id="rId61"/>
    <p:sldId id="361" r:id="rId62"/>
    <p:sldId id="274" r:id="rId63"/>
    <p:sldId id="276" r:id="rId64"/>
    <p:sldId id="342" r:id="rId65"/>
    <p:sldId id="362" r:id="rId66"/>
    <p:sldId id="383" r:id="rId67"/>
    <p:sldId id="381" r:id="rId68"/>
    <p:sldId id="382" r:id="rId69"/>
    <p:sldId id="379" r:id="rId70"/>
    <p:sldId id="263" r:id="rId71"/>
    <p:sldId id="345" r:id="rId72"/>
    <p:sldId id="277" r:id="rId73"/>
    <p:sldId id="327" r:id="rId74"/>
    <p:sldId id="380" r:id="rId75"/>
    <p:sldId id="348" r:id="rId76"/>
    <p:sldId id="264" r:id="rId77"/>
    <p:sldId id="377" r:id="rId78"/>
    <p:sldId id="326" r:id="rId79"/>
    <p:sldId id="341" r:id="rId80"/>
    <p:sldId id="281" r:id="rId81"/>
    <p:sldId id="344" r:id="rId82"/>
    <p:sldId id="282" r:id="rId83"/>
    <p:sldId id="278" r:id="rId84"/>
    <p:sldId id="283" r:id="rId85"/>
    <p:sldId id="279" r:id="rId86"/>
    <p:sldId id="292" r:id="rId87"/>
    <p:sldId id="293" r:id="rId88"/>
    <p:sldId id="301" r:id="rId89"/>
    <p:sldId id="308" r:id="rId90"/>
    <p:sldId id="284" r:id="rId91"/>
    <p:sldId id="286" r:id="rId92"/>
    <p:sldId id="287" r:id="rId93"/>
    <p:sldId id="288" r:id="rId94"/>
    <p:sldId id="289" r:id="rId95"/>
    <p:sldId id="343" r:id="rId96"/>
    <p:sldId id="290" r:id="rId97"/>
    <p:sldId id="312" r:id="rId98"/>
    <p:sldId id="349" r:id="rId99"/>
    <p:sldId id="350" r:id="rId100"/>
    <p:sldId id="351" r:id="rId101"/>
    <p:sldId id="268" r:id="rId102"/>
    <p:sldId id="325" r:id="rId103"/>
    <p:sldId id="269" r:id="rId10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69858" autoAdjust="0"/>
  </p:normalViewPr>
  <p:slideViewPr>
    <p:cSldViewPr snapToGrid="0">
      <p:cViewPr varScale="1">
        <p:scale>
          <a:sx n="48" d="100"/>
          <a:sy n="48" d="100"/>
        </p:scale>
        <p:origin x="13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To nucleate, the energy barrier needs to be overcome.</a:t>
            </a:r>
          </a:p>
          <a:p>
            <a:r>
              <a:rPr lang="en-GB" dirty="0"/>
              <a:t>The sharp drop in voltage, the overpotential,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Wouldn’t it be great if your smartphone or laptop could be smaller or lighter?</a:t>
            </a:r>
          </a:p>
          <a:p>
            <a:r>
              <a:rPr lang="en-GB" dirty="0"/>
              <a:t>Well it’s easy, just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more specifically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parts: Li and Cu, the separator keeping them from touching, and also the spring.</a:t>
            </a:r>
          </a:p>
          <a:p>
            <a:r>
              <a:rPr lang="en-GB" dirty="0"/>
              <a:t>During assembly, electrolyte is added to the separator and the parts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Now we can make C-cells and T-cells, and connect them to an instrument that controls and measures voltage and current.</a:t>
            </a:r>
          </a:p>
          <a:p>
            <a:r>
              <a:rPr lang="en-GB" dirty="0"/>
              <a:t>To get deposition, we must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energy per weight and doubles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problems.</a:t>
            </a:r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is much more evenly distributed.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we saw in the C-cell.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2024-05-26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currents,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3747</Words>
  <Application>Microsoft Office PowerPoint</Application>
  <PresentationFormat>Widescreen</PresentationFormat>
  <Paragraphs>552</Paragraphs>
  <Slides>103</Slides>
  <Notes>98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361</cp:revision>
  <dcterms:created xsi:type="dcterms:W3CDTF">2024-05-21T11:19:41Z</dcterms:created>
  <dcterms:modified xsi:type="dcterms:W3CDTF">2024-05-26T10:42:57Z</dcterms:modified>
</cp:coreProperties>
</file>